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2.2025%20&#1075;\&#1090;&#1072;&#1073;.%20&#1080;%20&#1076;&#1080;&#1072;&#1075;&#1088;&#1072;&#1084;&#1084;&#1099;%20&#1085;&#1072;%2001.02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724601958319582E-2"/>
          <c:y val="0.12954719862079478"/>
          <c:w val="0.95221753683571064"/>
          <c:h val="0.78921786344081213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01.02.25'!$C$5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4.106689419809937E-3"/>
                  <c:y val="2.2946237802522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8472005420399E-2"/>
                  <c:y val="-3.957708621872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6009032992129599E-2"/>
                  <c:y val="3.3376345894578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1902343572319662E-2"/>
                  <c:y val="3.7548389131400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01.02.25'!$D$4:$E$4</c:f>
              <c:strCache>
                <c:ptCount val="2"/>
                <c:pt idx="0">
                  <c:v>2024 год</c:v>
                </c:pt>
                <c:pt idx="1">
                  <c:v>на 01.02.2025 г</c:v>
                </c:pt>
              </c:strCache>
            </c:strRef>
          </c:cat>
          <c:val>
            <c:numRef>
              <c:f>'таб.по деф. проф. на 01.02.25'!$D$5:$E$5</c:f>
              <c:numCache>
                <c:formatCode>General</c:formatCode>
                <c:ptCount val="2"/>
                <c:pt idx="0">
                  <c:v>-1.9</c:v>
                </c:pt>
                <c:pt idx="1">
                  <c:v>-0.1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01.02.25'!$C$6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577056877021854E-2"/>
                  <c:y val="-3.7750169359661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01.02.25'!$D$4:$E$4</c:f>
              <c:strCache>
                <c:ptCount val="2"/>
                <c:pt idx="0">
                  <c:v>2024 год</c:v>
                </c:pt>
                <c:pt idx="1">
                  <c:v>на 01.02.2025 г</c:v>
                </c:pt>
              </c:strCache>
            </c:strRef>
          </c:cat>
          <c:val>
            <c:numRef>
              <c:f>'таб.по деф. проф. на 01.02.25'!$D$6:$E$6</c:f>
              <c:numCache>
                <c:formatCode>General</c:formatCode>
                <c:ptCount val="2"/>
                <c:pt idx="0">
                  <c:v>9.1</c:v>
                </c:pt>
                <c:pt idx="1">
                  <c:v>4.2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738112"/>
        <c:axId val="45438080"/>
      </c:lineChart>
      <c:catAx>
        <c:axId val="33738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5438080"/>
        <c:crosses val="autoZero"/>
        <c:auto val="1"/>
        <c:lblAlgn val="ctr"/>
        <c:lblOffset val="100"/>
        <c:noMultiLvlLbl val="0"/>
      </c:catAx>
      <c:valAx>
        <c:axId val="454380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37381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01.02.2025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201945"/>
              </p:ext>
            </p:extLst>
          </p:nvPr>
        </p:nvGraphicFramePr>
        <p:xfrm>
          <a:off x="107505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4312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3</cp:revision>
  <dcterms:created xsi:type="dcterms:W3CDTF">2023-04-13T07:56:46Z</dcterms:created>
  <dcterms:modified xsi:type="dcterms:W3CDTF">2025-03-04T08:31:01Z</dcterms:modified>
</cp:coreProperties>
</file>